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CCC70-8794-4840-BA7D-614E849CA49F}">
          <p14:sldIdLst>
            <p14:sldId id="256"/>
            <p14:sldId id="257"/>
            <p14:sldId id="258"/>
            <p14:sldId id="259"/>
            <p14:sldId id="260"/>
            <p14:sldId id="263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5607C-DF6C-4B6F-8BE9-243BA84C77EF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72C-66CC-41C5-9004-9DDD326A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72C-66CC-41C5-9004-9DDD326A16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72C-66CC-41C5-9004-9DDD326A1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CD7C0-B408-49F5-B8EA-65CBD5685995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106B3-9813-4719-B343-39F2963A67A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psilonSigmaAlphaNorthernColoradoCouncil" TargetMode="External"/><Relationship Id="rId2" Type="http://schemas.openxmlformats.org/officeDocument/2006/relationships/hyperlink" Target="http://www.facebook.com/EpsilonSigmaAlphaColorad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Get Started on Facebook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“To give people the power to </a:t>
            </a:r>
            <a:r>
              <a:rPr lang="en-US" b="1" dirty="0">
                <a:solidFill>
                  <a:schemeClr val="bg1"/>
                </a:solidFill>
              </a:rPr>
              <a:t>share</a:t>
            </a:r>
            <a:r>
              <a:rPr lang="en-US" dirty="0">
                <a:solidFill>
                  <a:schemeClr val="bg1"/>
                </a:solidFill>
              </a:rPr>
              <a:t> and make the world more open and </a:t>
            </a:r>
            <a:r>
              <a:rPr lang="en-US" b="1" dirty="0">
                <a:solidFill>
                  <a:schemeClr val="bg1"/>
                </a:solidFill>
              </a:rPr>
              <a:t>connected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4911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Share your story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9729"/>
            <a:ext cx="5715001" cy="63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4482"/>
            <a:ext cx="8229600" cy="68535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Spread news of your event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60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7930"/>
            <a:ext cx="8229600" cy="68759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Link to websites, such as ESA and St. Jude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02618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Create an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9650"/>
            <a:ext cx="8229600" cy="6239872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“Create an Event”</a:t>
            </a:r>
            <a:r>
              <a:rPr lang="en-US" dirty="0" smtClean="0"/>
              <a:t> at the top, right hand side of your screen</a:t>
            </a:r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ClrTx/>
              <a:buSzPct val="120000"/>
              <a:buFont typeface="+mj-lt"/>
              <a:buAutoNum type="arabicPeriod" startAt="2"/>
            </a:pPr>
            <a:r>
              <a:rPr lang="en-US" dirty="0" smtClean="0"/>
              <a:t>In the box that appears, fill in the following:</a:t>
            </a:r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3810000" cy="17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5" y="3370583"/>
            <a:ext cx="5475474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" y="5164438"/>
            <a:ext cx="1407036" cy="4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5" y="4765996"/>
            <a:ext cx="141232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0" y="4359161"/>
            <a:ext cx="141232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5" y="3951121"/>
            <a:ext cx="1407036" cy="4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14" y="5905500"/>
            <a:ext cx="183931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5258" y="6247818"/>
            <a:ext cx="258836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/>
              <a:t>Click “Create” when you are done</a:t>
            </a:r>
          </a:p>
        </p:txBody>
      </p:sp>
    </p:spTree>
    <p:extLst>
      <p:ext uri="{BB962C8B-B14F-4D97-AF65-F5344CB8AC3E}">
        <p14:creationId xmlns:p14="http://schemas.microsoft.com/office/powerpoint/2010/main" val="543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 startAt="3"/>
            </a:pPr>
            <a:r>
              <a:rPr lang="en-US" dirty="0" smtClean="0"/>
              <a:t>Utilize the map feature</a:t>
            </a:r>
          </a:p>
          <a:p>
            <a:pPr marL="0" indent="0">
              <a:buClr>
                <a:schemeClr val="accent2"/>
              </a:buClr>
              <a:buSzPct val="120000"/>
              <a:buNone/>
            </a:pPr>
            <a:r>
              <a:rPr lang="en-US" dirty="0" smtClean="0"/>
              <a:t>in the “where” section.</a:t>
            </a:r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 smtClean="0"/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/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 smtClean="0"/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/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 smtClean="0"/>
          </a:p>
          <a:p>
            <a:pPr marL="514350" indent="-514350">
              <a:buClrTx/>
              <a:buSzPct val="120000"/>
              <a:buFont typeface="+mj-lt"/>
              <a:buAutoNum type="arabicPeriod" startAt="4"/>
            </a:pPr>
            <a:r>
              <a:rPr lang="en-US" dirty="0" smtClean="0"/>
              <a:t>Link back to the ESA and/or St. Jude website in the details section of the event.</a:t>
            </a:r>
            <a:endParaRPr lang="en-US" dirty="0"/>
          </a:p>
          <a:p>
            <a:pPr marL="0" indent="0">
              <a:buClr>
                <a:schemeClr val="accent2"/>
              </a:buClr>
              <a:buSzPct val="120000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6" y="0"/>
            <a:ext cx="3305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46386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6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 startAt="5"/>
            </a:pPr>
            <a:r>
              <a:rPr lang="en-US" dirty="0" smtClean="0"/>
              <a:t>Invite friends to your event by clicking the “Invite Friends” link at the bottom of the “Create New Event” box.  </a:t>
            </a:r>
            <a:r>
              <a:rPr lang="en-US" b="1" dirty="0" smtClean="0"/>
              <a:t>Check the box next to the person’s name you would like to invite.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6057"/>
            <a:ext cx="6098811" cy="506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to create a successful event on Facebook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Include information about both ESA and St. Jude</a:t>
            </a:r>
          </a:p>
          <a:p>
            <a:pPr>
              <a:buClrTx/>
            </a:pPr>
            <a:r>
              <a:rPr lang="en-US" dirty="0" smtClean="0"/>
              <a:t>Invite both ESA and Non-ESA friends</a:t>
            </a:r>
          </a:p>
          <a:p>
            <a:pPr>
              <a:buClrTx/>
              <a:buFont typeface="Wingdings 2" pitchFamily="18" charset="2"/>
              <a:buChar char=""/>
            </a:pPr>
            <a:r>
              <a:rPr lang="en-US" dirty="0" smtClean="0"/>
              <a:t>Allow all members in your chapter to invite their friends on Facebook (by making them administrators)</a:t>
            </a:r>
          </a:p>
          <a:p>
            <a:pPr>
              <a:buClrTx/>
            </a:pPr>
            <a:r>
              <a:rPr lang="en-US" dirty="0" smtClean="0"/>
              <a:t>Keep updating information and reminding people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Status(s)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838200"/>
            <a:ext cx="375506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55" y="1676400"/>
            <a:ext cx="5394645" cy="35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362456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effectLst/>
              </a:rPr>
              <a:t>Create a Page for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YOUR</a:t>
            </a:r>
            <a:r>
              <a:rPr lang="en-US" b="0" dirty="0" smtClean="0">
                <a:solidFill>
                  <a:schemeClr val="bg1"/>
                </a:solidFill>
                <a:effectLst/>
              </a:rPr>
              <a:t> Chapter/Council</a:t>
            </a:r>
            <a:endParaRPr lang="en-US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7724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Share your chapter/council news through your own Facebook page and spread the word of ESA!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66194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94" y="2514600"/>
            <a:ext cx="4268306" cy="38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Epsilon Sigma Alpha Pages in Colorado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out Colorado</a:t>
            </a:r>
            <a:r>
              <a:rPr lang="en-US" dirty="0"/>
              <a:t> </a:t>
            </a:r>
            <a:r>
              <a:rPr lang="en-US" dirty="0" smtClean="0"/>
              <a:t>State Council’s own Facebook page here: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http://www.facebook.com/EpsilonSigmaAlphaColorado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 check out Northern Colorado Council’s Facebook page here: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http://www.facebook.com/EpsilonSigmaAlphaNorthernColoradoCouncil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4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b="1" dirty="0" smtClean="0">
                <a:solidFill>
                  <a:schemeClr val="tx1"/>
                </a:solidFill>
              </a:rPr>
              <a:t>YOU</a:t>
            </a:r>
            <a:r>
              <a:rPr lang="en-US" dirty="0" smtClean="0">
                <a:solidFill>
                  <a:schemeClr val="tx1"/>
                </a:solidFill>
              </a:rPr>
              <a:t> can use it for ESA: </a:t>
            </a:r>
            <a:r>
              <a:rPr lang="en-US" sz="4000" dirty="0" smtClean="0">
                <a:solidFill>
                  <a:schemeClr val="tx1"/>
                </a:solidFill>
              </a:rPr>
              <a:t>Spread the word of ESA through sharing.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Share links and statuses from the ESA Facebook pages</a:t>
            </a:r>
          </a:p>
          <a:p>
            <a:pPr>
              <a:buClrTx/>
            </a:pPr>
            <a:r>
              <a:rPr lang="en-US" dirty="0" smtClean="0"/>
              <a:t>Share statuses from St. Jude about ESA</a:t>
            </a:r>
          </a:p>
          <a:p>
            <a:pPr>
              <a:buClrTx/>
            </a:pPr>
            <a:r>
              <a:rPr lang="en-US" dirty="0" smtClean="0"/>
              <a:t>Share events</a:t>
            </a:r>
          </a:p>
          <a:p>
            <a:pPr>
              <a:buClrTx/>
            </a:pPr>
            <a:r>
              <a:rPr lang="en-US" dirty="0" smtClean="0"/>
              <a:t>Share what you’re doing with ESA</a:t>
            </a:r>
          </a:p>
          <a:p>
            <a:pPr>
              <a:buClrTx/>
            </a:pPr>
            <a:r>
              <a:rPr lang="en-US" dirty="0" smtClean="0"/>
              <a:t>Share photos and videos on your wall and ours</a:t>
            </a:r>
          </a:p>
          <a:p>
            <a:pPr marL="0" indent="0">
              <a:buNone/>
            </a:pPr>
            <a:r>
              <a:rPr lang="en-US" b="1" i="1" dirty="0" smtClean="0"/>
              <a:t>AND</a:t>
            </a:r>
            <a:endParaRPr lang="en-US" b="1" dirty="0"/>
          </a:p>
          <a:p>
            <a:pPr>
              <a:buClrTx/>
            </a:pPr>
            <a:r>
              <a:rPr lang="en-US" dirty="0" smtClean="0"/>
              <a:t>Connect others to ESA!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Sign Up: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US" sz="2400" dirty="0" smtClean="0"/>
              <a:t>Go to </a:t>
            </a:r>
            <a:r>
              <a:rPr lang="en-US" sz="2400" dirty="0" smtClean="0">
                <a:hlinkClick r:id="rId2"/>
              </a:rPr>
              <a:t>www.facebook.com</a:t>
            </a:r>
            <a:endParaRPr lang="en-US" sz="2400" dirty="0" smtClean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n-US" sz="2400" dirty="0" smtClean="0"/>
              <a:t>Under “Sign Up”, type in your first &amp; last name, email, and password of your choice.  Also select your gender, and month, day, and year of your birthday.  Then click “sign up”.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1" y="2041971"/>
            <a:ext cx="3865480" cy="481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70" y="5885239"/>
            <a:ext cx="152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5882343"/>
            <a:ext cx="29718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/>
              <a:t>After filling out all of the above, click “Sign Up”</a:t>
            </a:r>
          </a:p>
        </p:txBody>
      </p:sp>
    </p:spTree>
    <p:extLst>
      <p:ext uri="{BB962C8B-B14F-4D97-AF65-F5344CB8AC3E}">
        <p14:creationId xmlns:p14="http://schemas.microsoft.com/office/powerpoint/2010/main" val="36253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63" y="381000"/>
            <a:ext cx="8229600" cy="6172200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 startAt="3"/>
            </a:pPr>
            <a:r>
              <a:rPr lang="en-US" dirty="0" smtClean="0"/>
              <a:t>Check your email account for an email from Facebook to complete the sign-up process.</a:t>
            </a:r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Clr>
                <a:schemeClr val="accent6"/>
              </a:buClr>
              <a:buSzPct val="12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Tx/>
              <a:buSzPct val="120000"/>
              <a:buFont typeface="+mj-lt"/>
              <a:buAutoNum type="arabicPeriod" startAt="3"/>
            </a:pPr>
            <a:r>
              <a:rPr lang="en-US" dirty="0" smtClean="0"/>
              <a:t>Follow the prompts for the next three steps or click “Skip this Step” to come back to those pages later.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0312"/>
            <a:ext cx="6845299" cy="42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4752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02" y="3542093"/>
            <a:ext cx="1710717" cy="103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79758" y="3738041"/>
            <a:ext cx="242124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/>
              <a:t>Click the link or “Complete Sign-up”</a:t>
            </a:r>
          </a:p>
        </p:txBody>
      </p:sp>
    </p:spTree>
    <p:extLst>
      <p:ext uri="{BB962C8B-B14F-4D97-AF65-F5344CB8AC3E}">
        <p14:creationId xmlns:p14="http://schemas.microsoft.com/office/powerpoint/2010/main" val="24320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Like ESA &amp; St. Jude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7710"/>
            <a:ext cx="8229600" cy="6110289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/>
            </a:pPr>
            <a:r>
              <a:rPr lang="en-US" b="1" dirty="0" smtClean="0"/>
              <a:t>“Like” ESA.</a:t>
            </a:r>
            <a:r>
              <a:rPr lang="en-US" dirty="0" smtClean="0"/>
              <a:t>  Type “Epsilon Sigma Alpha” into the search bar, located at the top of the page, click on the community and collegiate page from the drop down menu.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8484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12763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8170" y="3402996"/>
            <a:ext cx="19599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/>
              <a:t>Then click “Like”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20" y="5715000"/>
            <a:ext cx="14097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3320" y="6161127"/>
            <a:ext cx="2430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/>
              <a:t>Share your ESA story</a:t>
            </a:r>
          </a:p>
        </p:txBody>
      </p:sp>
    </p:spTree>
    <p:extLst>
      <p:ext uri="{BB962C8B-B14F-4D97-AF65-F5344CB8AC3E}">
        <p14:creationId xmlns:p14="http://schemas.microsoft.com/office/powerpoint/2010/main" val="20590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514350" indent="-514350">
              <a:buClrTx/>
              <a:buSzPct val="120000"/>
              <a:buFont typeface="+mj-lt"/>
              <a:buAutoNum type="arabicPeriod" startAt="2"/>
            </a:pPr>
            <a:r>
              <a:rPr lang="en-US" b="1" dirty="0" smtClean="0"/>
              <a:t>“Like” St. Jude.</a:t>
            </a:r>
            <a:r>
              <a:rPr lang="en-US" dirty="0"/>
              <a:t> </a:t>
            </a:r>
            <a:r>
              <a:rPr lang="en-US" dirty="0" smtClean="0"/>
              <a:t> The same process you used to “like” ESA’s Facebook pages, except type in “St. Jude” into the search bar.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SzPct val="120000"/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934200" cy="56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15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2079812"/>
            <a:ext cx="156533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329605"/>
            <a:ext cx="14434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/>
              <a:t>Click “Like”</a:t>
            </a:r>
          </a:p>
        </p:txBody>
      </p:sp>
    </p:spTree>
    <p:extLst>
      <p:ext uri="{BB962C8B-B14F-4D97-AF65-F5344CB8AC3E}">
        <p14:creationId xmlns:p14="http://schemas.microsoft.com/office/powerpoint/2010/main" val="41356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Utilize ESA’s Facebook Pages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Upload photos from your ESA events to ESA’s Facebook wall.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562600" cy="20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5" y="1464781"/>
            <a:ext cx="6981170" cy="26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4648200"/>
            <a:ext cx="62437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3" y="5867400"/>
            <a:ext cx="2378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525</Words>
  <Application>Microsoft Office PowerPoint</Application>
  <PresentationFormat>On-screen Show (4:3)</PresentationFormat>
  <Paragraphs>74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How to Get Started on Facebook</vt:lpstr>
      <vt:lpstr>How YOU can use it for ESA: Spread the word of ESA through sharing.</vt:lpstr>
      <vt:lpstr>PowerPoint Presentation</vt:lpstr>
      <vt:lpstr>PowerPoint Presentation</vt:lpstr>
      <vt:lpstr>Like ESA &amp; St. Jude</vt:lpstr>
      <vt:lpstr>PowerPoint Presentation</vt:lpstr>
      <vt:lpstr>PowerPoint Presentation</vt:lpstr>
      <vt:lpstr>PowerPoint Presentation</vt:lpstr>
      <vt:lpstr>Utilize ESA’s Facebook Pages</vt:lpstr>
      <vt:lpstr>PowerPoint Presentation</vt:lpstr>
      <vt:lpstr>PowerPoint Presentation</vt:lpstr>
      <vt:lpstr>PowerPoint Presentation</vt:lpstr>
      <vt:lpstr>Create an Event</vt:lpstr>
      <vt:lpstr>PowerPoint Presentation</vt:lpstr>
      <vt:lpstr>PowerPoint Presentation</vt:lpstr>
      <vt:lpstr>How to create a successful event on Facebook</vt:lpstr>
      <vt:lpstr>Sample Status(s)</vt:lpstr>
      <vt:lpstr>Create a Page for YOUR Chapter/Council</vt:lpstr>
      <vt:lpstr>Epsilon Sigma Alpha Pages in Colorado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Started on Facebook</dc:title>
  <dc:creator>Chloe</dc:creator>
  <cp:lastModifiedBy>Owner</cp:lastModifiedBy>
  <cp:revision>29</cp:revision>
  <dcterms:created xsi:type="dcterms:W3CDTF">2012-09-12T04:31:34Z</dcterms:created>
  <dcterms:modified xsi:type="dcterms:W3CDTF">2012-10-01T17:10:35Z</dcterms:modified>
</cp:coreProperties>
</file>